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3" r:id="rId4"/>
    <p:sldId id="258" r:id="rId5"/>
    <p:sldId id="259" r:id="rId6"/>
    <p:sldId id="267" r:id="rId7"/>
    <p:sldId id="264" r:id="rId8"/>
    <p:sldId id="269" r:id="rId9"/>
    <p:sldId id="266" r:id="rId10"/>
    <p:sldId id="265" r:id="rId11"/>
    <p:sldId id="260" r:id="rId12"/>
    <p:sldId id="271" r:id="rId13"/>
    <p:sldId id="270" r:id="rId14"/>
    <p:sldId id="261" r:id="rId15"/>
    <p:sldId id="262"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5" d="100"/>
          <a:sy n="115" d="100"/>
        </p:scale>
        <p:origin x="37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ru-RU" smtClean="0"/>
              <a:t>Образец заголовка</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4/14/2020</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transition advClick="0" advTm="8000">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ru-RU" smtClean="0"/>
              <a:t>Вставка рисунка</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4/14/2020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advClick="0" advTm="8000">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ru-RU" smtClean="0"/>
              <a:t>Образец заголовка</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4/14/2020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advClick="0" advTm="8000">
    <p:split orient="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4/14/2020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transition advClick="0" advTm="8000">
    <p:split orient="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ru-RU" smtClean="0"/>
              <a:t>Образец заголовка</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4/14/2020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advClick="0" advTm="8000">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48A87A34-81AB-432B-8DAE-1953F412C126}" type="datetimeFigureOut">
              <a:rPr lang="en-US" dirty="0"/>
              <a:t>4/14/2020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advClick="0" advTm="8000">
    <p:split orient="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ru-RU" smtClean="0"/>
              <a:t>Вставка рисунка</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ru-RU" smtClean="0"/>
              <a:t>Вставка рисунка</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ru-RU" smtClean="0"/>
              <a:t>Вставка рисунка</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48A87A34-81AB-432B-8DAE-1953F412C126}" type="datetimeFigureOut">
              <a:rPr lang="en-US" dirty="0"/>
              <a:t>4/14/2020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advClick="0" advTm="8000">
    <p:split orient="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advClick="0" advTm="8000">
    <p:split orient="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advClick="0" advTm="8000">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advClick="0" advTm="8000">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ru-RU" smtClean="0"/>
              <a:t>Образец заголовка</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48A87A34-81AB-432B-8DAE-1953F412C126}" type="datetimeFigureOut">
              <a:rPr lang="en-US" dirty="0"/>
              <a:t>4/14/2020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advClick="0" advTm="8000">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advClick="0" advTm="8000">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41410" y="3073397"/>
            <a:ext cx="4878391" cy="271780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3073397"/>
            <a:ext cx="4875210" cy="271780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4/14/2020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advClick="0" advTm="8000">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4/14/2020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advClick="0" advTm="8000">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4/14/2020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advClick="0" advTm="8000">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4/14/2020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advClick="0" advTm="8000">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4/14/2020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advClick="0" advTm="8000">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4/14/2020</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ransition advClick="0" advTm="8000">
    <p:split orient="vert"/>
  </p:transition>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арат Алимжанов - Коргалжын гимн">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
        <p:nvSpPr>
          <p:cNvPr id="2" name="Заголовок 1"/>
          <p:cNvSpPr>
            <a:spLocks noGrp="1"/>
          </p:cNvSpPr>
          <p:nvPr>
            <p:ph type="ctrTitle"/>
          </p:nvPr>
        </p:nvSpPr>
        <p:spPr>
          <a:xfrm>
            <a:off x="1999991" y="1946147"/>
            <a:ext cx="8791575" cy="2387600"/>
          </a:xfrm>
        </p:spPr>
        <p:txBody>
          <a:bodyPr/>
          <a:lstStyle/>
          <a:p>
            <a:pPr algn="ctr"/>
            <a:r>
              <a:rPr lang="kk-KZ" i="1" dirty="0" smtClean="0"/>
              <a:t>Тәуелсіздікке дейінгі Қорғалжын ауданының тарихынан фотокөрме</a:t>
            </a:r>
            <a:endParaRPr lang="en-US" i="1" dirty="0"/>
          </a:p>
        </p:txBody>
      </p:sp>
      <p:sp>
        <p:nvSpPr>
          <p:cNvPr id="3" name="Подзаголовок 2"/>
          <p:cNvSpPr>
            <a:spLocks noGrp="1"/>
          </p:cNvSpPr>
          <p:nvPr>
            <p:ph type="subTitle" idx="1"/>
          </p:nvPr>
        </p:nvSpPr>
        <p:spPr>
          <a:xfrm>
            <a:off x="4056233" y="6858000"/>
            <a:ext cx="4431956" cy="98854"/>
          </a:xfrm>
        </p:spPr>
        <p:txBody>
          <a:bodyPr>
            <a:normAutofit fontScale="25000" lnSpcReduction="20000"/>
          </a:bodyPr>
          <a:lstStyle/>
          <a:p>
            <a:r>
              <a:rPr lang="kk-KZ" sz="800" dirty="0" smtClean="0"/>
              <a:t>    </a:t>
            </a:r>
            <a:endParaRPr lang="en-US" sz="800" dirty="0"/>
          </a:p>
        </p:txBody>
      </p:sp>
      <p:pic>
        <p:nvPicPr>
          <p:cNvPr id="5" name="Марат Алимжанов - Коргалжын гимн">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55546428"/>
      </p:ext>
    </p:extLst>
  </p:cSld>
  <p:clrMapOvr>
    <a:masterClrMapping/>
  </p:clrMapOvr>
  <p:transition advClick="0" advTm="8000">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85492"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audio>
              <p:cMediaNode vol="80000" numSld="999" showWhenStopped="0">
                <p:cTn id="13"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4119" y="774356"/>
            <a:ext cx="617838" cy="296563"/>
          </a:xfrm>
        </p:spPr>
        <p:txBody>
          <a:bodyPr>
            <a:normAutofit/>
          </a:bodyPr>
          <a:lstStyle/>
          <a:p>
            <a:pPr algn="ctr"/>
            <a:endParaRPr lang="en-US" sz="800" dirty="0"/>
          </a:p>
        </p:txBody>
      </p:sp>
      <p:sp>
        <p:nvSpPr>
          <p:cNvPr id="3" name="Объект 2"/>
          <p:cNvSpPr>
            <a:spLocks noGrp="1"/>
          </p:cNvSpPr>
          <p:nvPr>
            <p:ph idx="1"/>
          </p:nvPr>
        </p:nvSpPr>
        <p:spPr>
          <a:xfrm>
            <a:off x="1141412" y="4530331"/>
            <a:ext cx="9905999" cy="1260870"/>
          </a:xfrm>
        </p:spPr>
        <p:txBody>
          <a:bodyPr>
            <a:normAutofit fontScale="47500" lnSpcReduction="20000"/>
          </a:bodyPr>
          <a:lstStyle/>
          <a:p>
            <a:pPr marL="0" indent="0">
              <a:buNone/>
            </a:pPr>
            <a:r>
              <a:rPr lang="kk-KZ" dirty="0" smtClean="0"/>
              <a:t>	01 </a:t>
            </a:r>
            <a:r>
              <a:rPr lang="kk-KZ" dirty="0"/>
              <a:t>мамыр 1976 жыл. Қорғалжын ауданының орталығында еңбекшілердің халықаралық ынтымақтастық күніне салтанатты шеруге қатысушы Қорғалжын аудандық ауруханасының қызметкерлері. </a:t>
            </a:r>
            <a:endParaRPr lang="en-US" dirty="0"/>
          </a:p>
          <a:p>
            <a:pPr marL="0" indent="0">
              <a:buNone/>
            </a:pPr>
            <a:r>
              <a:rPr lang="kk-KZ" dirty="0" smtClean="0"/>
              <a:t>	Алдыңғы </a:t>
            </a:r>
            <a:r>
              <a:rPr lang="kk-KZ" dirty="0"/>
              <a:t>қатарда жүргізуші Мустафин Жаңбыршы, хирург-дәрігер Сапарғалиев Алдаш отбасымен бірге, Нуркенов ......аудандық санэпидемстанция қызметкері, Рахманкулов Айткен- жедел-жәрдем автокөлігінің жүргізушісі.</a:t>
            </a:r>
            <a:endParaRPr lang="en-US" dirty="0"/>
          </a:p>
          <a:p>
            <a:pPr marL="0" indent="0">
              <a:buNone/>
            </a:pPr>
            <a:r>
              <a:rPr lang="kk-KZ" dirty="0"/>
              <a:t>	</a:t>
            </a:r>
            <a:r>
              <a:rPr lang="kk-KZ" dirty="0" smtClean="0"/>
              <a:t>Суретте </a:t>
            </a:r>
            <a:r>
              <a:rPr lang="kk-KZ" dirty="0"/>
              <a:t>: 01 мамыр 1966 жыл. Қорғалжын ауданының орталығында еңбекшілердің халықаралық ынтымақтастық күніне салтанатты шеру.</a:t>
            </a:r>
            <a:endParaRPr lang="en-US" dirty="0"/>
          </a:p>
          <a:p>
            <a:endParaRPr lang="en-US" dirty="0"/>
          </a:p>
        </p:txBody>
      </p:sp>
      <p:pic>
        <p:nvPicPr>
          <p:cNvPr id="7" name="Рисунок 6"/>
          <p:cNvPicPr>
            <a:picLocks noChangeAspect="1"/>
          </p:cNvPicPr>
          <p:nvPr/>
        </p:nvPicPr>
        <p:blipFill rotWithShape="1">
          <a:blip r:embed="rId2">
            <a:extLst>
              <a:ext uri="{28A0092B-C50C-407E-A947-70E740481C1C}">
                <a14:useLocalDpi xmlns:a14="http://schemas.microsoft.com/office/drawing/2010/main" val="0"/>
              </a:ext>
            </a:extLst>
          </a:blip>
          <a:srcRect l="16795" t="5646" r="26376" b="63123"/>
          <a:stretch/>
        </p:blipFill>
        <p:spPr>
          <a:xfrm>
            <a:off x="3435178" y="618518"/>
            <a:ext cx="4969443" cy="3755975"/>
          </a:xfrm>
          <a:prstGeom prst="rect">
            <a:avLst/>
          </a:prstGeom>
        </p:spPr>
      </p:pic>
    </p:spTree>
    <p:extLst>
      <p:ext uri="{BB962C8B-B14F-4D97-AF65-F5344CB8AC3E}">
        <p14:creationId xmlns:p14="http://schemas.microsoft.com/office/powerpoint/2010/main" val="2835677690"/>
      </p:ext>
    </p:extLst>
  </p:cSld>
  <p:clrMapOvr>
    <a:masterClrMapping/>
  </p:clrMapOvr>
  <p:transition advClick="0" advTm="8000">
    <p:split orient="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59891" y="766119"/>
            <a:ext cx="560173" cy="362466"/>
          </a:xfrm>
        </p:spPr>
        <p:txBody>
          <a:bodyPr>
            <a:normAutofit/>
          </a:bodyPr>
          <a:lstStyle/>
          <a:p>
            <a:pPr algn="ctr"/>
            <a:endParaRPr lang="en-US" sz="800" dirty="0"/>
          </a:p>
        </p:txBody>
      </p:sp>
      <p:sp>
        <p:nvSpPr>
          <p:cNvPr id="3" name="Объект 2"/>
          <p:cNvSpPr>
            <a:spLocks noGrp="1"/>
          </p:cNvSpPr>
          <p:nvPr>
            <p:ph idx="1"/>
          </p:nvPr>
        </p:nvSpPr>
        <p:spPr>
          <a:xfrm>
            <a:off x="1141412" y="4316627"/>
            <a:ext cx="9905999" cy="1474574"/>
          </a:xfrm>
        </p:spPr>
        <p:txBody>
          <a:bodyPr>
            <a:normAutofit fontScale="55000" lnSpcReduction="20000"/>
          </a:bodyPr>
          <a:lstStyle/>
          <a:p>
            <a:pPr marL="0" indent="0">
              <a:buNone/>
            </a:pPr>
            <a:r>
              <a:rPr lang="kk-KZ" dirty="0"/>
              <a:t>	</a:t>
            </a:r>
            <a:r>
              <a:rPr lang="kk-KZ" dirty="0" smtClean="0"/>
              <a:t>1978 </a:t>
            </a:r>
            <a:r>
              <a:rPr lang="kk-KZ" dirty="0"/>
              <a:t>жыл.  Қорғалжын ауданы орта кәсіптік техникалық училищесі-116</a:t>
            </a:r>
            <a:endParaRPr lang="en-US" dirty="0"/>
          </a:p>
          <a:p>
            <a:pPr marL="0" indent="0">
              <a:buNone/>
            </a:pPr>
            <a:r>
              <a:rPr lang="kk-KZ" dirty="0" smtClean="0"/>
              <a:t>	1997-2015 </a:t>
            </a:r>
            <a:r>
              <a:rPr lang="kk-KZ" dirty="0"/>
              <a:t>жылдары  Ақмола облысы білім беру басқармасының  №5 арнайы мектеп-интернат «Сұңқар» ММ  болып қайта құрылды.</a:t>
            </a:r>
            <a:endParaRPr lang="en-US" dirty="0"/>
          </a:p>
          <a:p>
            <a:pPr marL="0" indent="0">
              <a:buNone/>
            </a:pPr>
            <a:r>
              <a:rPr lang="kk-KZ" dirty="0" smtClean="0"/>
              <a:t>	2015 </a:t>
            </a:r>
            <a:r>
              <a:rPr lang="kk-KZ" dirty="0"/>
              <a:t>жылдан бастап қазірге дейін Қорғалжын ауданы «Агротехникалық колледжі» коммуналдық мемлекеттік мекемесі.</a:t>
            </a:r>
            <a:endParaRPr lang="en-US" dirty="0"/>
          </a:p>
          <a:p>
            <a:endParaRPr lang="en-US" dirty="0"/>
          </a:p>
        </p:txBody>
      </p:sp>
      <p:pic>
        <p:nvPicPr>
          <p:cNvPr id="4" name="Рисунок 3" descr="C:\Users\user\Desktop\спту 116 001.jpg"/>
          <p:cNvPicPr/>
          <p:nvPr/>
        </p:nvPicPr>
        <p:blipFill rotWithShape="1">
          <a:blip r:embed="rId2" cstate="print"/>
          <a:srcRect l="20850" t="16211" b="18527"/>
          <a:stretch/>
        </p:blipFill>
        <p:spPr bwMode="auto">
          <a:xfrm>
            <a:off x="3136265" y="618518"/>
            <a:ext cx="5249854" cy="351248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27848890"/>
      </p:ext>
    </p:extLst>
  </p:cSld>
  <p:clrMapOvr>
    <a:masterClrMapping/>
  </p:clrMapOvr>
  <p:transition advClick="0" advTm="8000">
    <p:split orient="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76573" y="832701"/>
            <a:ext cx="617838" cy="452401"/>
          </a:xfrm>
        </p:spPr>
        <p:txBody>
          <a:bodyPr>
            <a:normAutofit/>
          </a:bodyPr>
          <a:lstStyle/>
          <a:p>
            <a:endParaRPr lang="en-US" sz="800" dirty="0"/>
          </a:p>
        </p:txBody>
      </p:sp>
      <p:sp>
        <p:nvSpPr>
          <p:cNvPr id="3" name="Объект 2"/>
          <p:cNvSpPr>
            <a:spLocks noGrp="1"/>
          </p:cNvSpPr>
          <p:nvPr>
            <p:ph idx="1"/>
          </p:nvPr>
        </p:nvSpPr>
        <p:spPr>
          <a:xfrm>
            <a:off x="1141412" y="4761470"/>
            <a:ext cx="9905999" cy="1029730"/>
          </a:xfrm>
        </p:spPr>
        <p:txBody>
          <a:bodyPr>
            <a:normAutofit fontScale="55000" lnSpcReduction="20000"/>
          </a:bodyPr>
          <a:lstStyle/>
          <a:p>
            <a:pPr marL="0" indent="0">
              <a:buNone/>
            </a:pPr>
            <a:r>
              <a:rPr lang="kk-KZ" dirty="0" smtClean="0"/>
              <a:t>Қорғалжын </a:t>
            </a:r>
            <a:r>
              <a:rPr lang="kk-KZ" dirty="0"/>
              <a:t>көлдерінде үйрек, қаз, аққу, ақ-құтан, қара дегелек, бірқазан қоқиқаздар  т.б құс түрлері ұя салады. Бір ғана Теңіз көлінде бір мезгілде 15 млн-ға жуық құс қоныстанып, қоректенеді. Қорғалжын мемлекеттік қорығын «құс базары» деп атайды. </a:t>
            </a:r>
          </a:p>
          <a:p>
            <a:pPr marL="0" indent="0">
              <a:buNone/>
            </a:pPr>
            <a:r>
              <a:rPr lang="kk-KZ" dirty="0" smtClean="0"/>
              <a:t>Суретте</a:t>
            </a:r>
            <a:r>
              <a:rPr lang="kk-KZ" dirty="0"/>
              <a:t>: 1980 жыл. Қорғалжын қорығы «құс базары»</a:t>
            </a:r>
            <a:endParaRPr lang="en-US" dirty="0"/>
          </a:p>
          <a:p>
            <a:endParaRPr lang="en-US" dirty="0"/>
          </a:p>
        </p:txBody>
      </p:sp>
      <p:pic>
        <p:nvPicPr>
          <p:cNvPr id="4" name="Рисунок 3" descr="C:\Users\user\Desktop\заповедник 28.02.18\20180228_104428.jpg"/>
          <p:cNvPicPr/>
          <p:nvPr/>
        </p:nvPicPr>
        <p:blipFill>
          <a:blip r:embed="rId2" cstate="print"/>
          <a:srcRect l="2266" t="6867" r="2815" b="6958"/>
          <a:stretch>
            <a:fillRect/>
          </a:stretch>
        </p:blipFill>
        <p:spPr bwMode="auto">
          <a:xfrm>
            <a:off x="2833817" y="650780"/>
            <a:ext cx="5515387" cy="4011836"/>
          </a:xfrm>
          <a:prstGeom prst="rect">
            <a:avLst/>
          </a:prstGeom>
          <a:noFill/>
          <a:ln w="9525">
            <a:noFill/>
            <a:miter lim="800000"/>
            <a:headEnd/>
            <a:tailEnd/>
          </a:ln>
        </p:spPr>
      </p:pic>
    </p:spTree>
    <p:extLst>
      <p:ext uri="{BB962C8B-B14F-4D97-AF65-F5344CB8AC3E}">
        <p14:creationId xmlns:p14="http://schemas.microsoft.com/office/powerpoint/2010/main" val="148065112"/>
      </p:ext>
    </p:extLst>
  </p:cSld>
  <p:clrMapOvr>
    <a:masterClrMapping/>
  </p:clrMapOvr>
  <p:transition advClick="0" advTm="8000">
    <p:split orient="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34961" y="1661223"/>
            <a:ext cx="1754659" cy="262931"/>
          </a:xfrm>
        </p:spPr>
        <p:txBody>
          <a:bodyPr>
            <a:normAutofit/>
          </a:bodyPr>
          <a:lstStyle/>
          <a:p>
            <a:endParaRPr lang="en-US" sz="800" dirty="0"/>
          </a:p>
        </p:txBody>
      </p:sp>
      <p:sp>
        <p:nvSpPr>
          <p:cNvPr id="3" name="Объект 2"/>
          <p:cNvSpPr>
            <a:spLocks noGrp="1"/>
          </p:cNvSpPr>
          <p:nvPr>
            <p:ph idx="1"/>
          </p:nvPr>
        </p:nvSpPr>
        <p:spPr>
          <a:xfrm>
            <a:off x="1141412" y="4451857"/>
            <a:ext cx="9905999" cy="1339343"/>
          </a:xfrm>
        </p:spPr>
        <p:txBody>
          <a:bodyPr>
            <a:normAutofit fontScale="32500" lnSpcReduction="20000"/>
          </a:bodyPr>
          <a:lstStyle/>
          <a:p>
            <a:pPr marL="0" indent="0">
              <a:buNone/>
            </a:pPr>
            <a:r>
              <a:rPr lang="kk-KZ" dirty="0" smtClean="0"/>
              <a:t>		Сақина </a:t>
            </a:r>
            <a:r>
              <a:rPr lang="kk-KZ" dirty="0"/>
              <a:t>салған кезде міндетті түрде сериясын,номірін, сақина салынған құстың түрін, сақина салынған күнін және орнын, құстың жасын, жынысын жазып алып арнайы сақиналау орталығына хабарлайды. Осы жұмыс бойынша өлген немесе ұсталған құстардың қайдан және қай жерге ұшып келгені жайлы мәлімет алынады</a:t>
            </a:r>
            <a:r>
              <a:rPr lang="kk-KZ" dirty="0" smtClean="0"/>
              <a:t>. Сақиналау </a:t>
            </a:r>
            <a:r>
              <a:rPr lang="kk-KZ" dirty="0"/>
              <a:t>бойынша құстардың ұшу жолдары мен қыстау орындары дәл белгіленіп </a:t>
            </a:r>
            <a:r>
              <a:rPr lang="kk-KZ" dirty="0" smtClean="0"/>
              <a:t>отырады.</a:t>
            </a:r>
            <a:endParaRPr lang="kk-KZ" dirty="0"/>
          </a:p>
          <a:p>
            <a:pPr marL="0" indent="0">
              <a:buNone/>
            </a:pPr>
            <a:r>
              <a:rPr lang="kk-KZ" dirty="0" smtClean="0"/>
              <a:t>	Сақиналау </a:t>
            </a:r>
            <a:r>
              <a:rPr lang="kk-KZ" dirty="0"/>
              <a:t>бойынша құстардың ұя салу мерзімі, ұяларының жылдан жылға ауыстырылып отырылуы, өскелен құстардың орнығуын біліп отыруға </a:t>
            </a:r>
            <a:r>
              <a:rPr lang="kk-KZ" dirty="0" smtClean="0"/>
              <a:t>болады.</a:t>
            </a:r>
            <a:endParaRPr lang="kk-KZ" dirty="0"/>
          </a:p>
          <a:p>
            <a:pPr marL="0" indent="0">
              <a:buNone/>
            </a:pPr>
            <a:r>
              <a:rPr lang="kk-KZ" dirty="0"/>
              <a:t>	1-суретте Қорғалжын мемлекеттік қорығының қызметкері ірі құстарға (бүркіттерге, аққуларға, пеликандарға, аистарға, тырналарға) салынатын А-сериялы сақинаны  кигізіп жатқан кезі.</a:t>
            </a:r>
            <a:endParaRPr lang="en-US" dirty="0"/>
          </a:p>
          <a:p>
            <a:pPr marL="0" indent="0">
              <a:buNone/>
            </a:pPr>
            <a:r>
              <a:rPr lang="kk-KZ" dirty="0" smtClean="0"/>
              <a:t>	2- суретте </a:t>
            </a:r>
            <a:r>
              <a:rPr lang="kk-KZ" dirty="0"/>
              <a:t>: 1981 жыл. Жабайы үйрекке сақина салу. </a:t>
            </a:r>
            <a:endParaRPr lang="en-US" dirty="0"/>
          </a:p>
          <a:p>
            <a:pPr marL="0" indent="0">
              <a:buNone/>
            </a:pPr>
            <a:endParaRPr lang="en-US" dirty="0"/>
          </a:p>
        </p:txBody>
      </p:sp>
      <p:pic>
        <p:nvPicPr>
          <p:cNvPr id="4" name="Рисунок 3" descr="C:\Users\user\Desktop\заповедник 28.02.18\20180228_104818.jpg"/>
          <p:cNvPicPr/>
          <p:nvPr/>
        </p:nvPicPr>
        <p:blipFill>
          <a:blip r:embed="rId2" cstate="print"/>
          <a:srcRect b="7599"/>
          <a:stretch>
            <a:fillRect/>
          </a:stretch>
        </p:blipFill>
        <p:spPr bwMode="auto">
          <a:xfrm>
            <a:off x="1141412" y="816224"/>
            <a:ext cx="4509832" cy="3533354"/>
          </a:xfrm>
          <a:prstGeom prst="rect">
            <a:avLst/>
          </a:prstGeom>
          <a:noFill/>
          <a:ln w="9525">
            <a:noFill/>
            <a:miter lim="800000"/>
            <a:headEnd/>
            <a:tailEnd/>
          </a:ln>
        </p:spPr>
      </p:pic>
      <p:pic>
        <p:nvPicPr>
          <p:cNvPr id="5" name="Рисунок 4" descr="C:\Users\user\Desktop\заповедник 28.02.18\20180228_104858.jpg"/>
          <p:cNvPicPr/>
          <p:nvPr/>
        </p:nvPicPr>
        <p:blipFill>
          <a:blip r:embed="rId3" cstate="print"/>
          <a:srcRect/>
          <a:stretch>
            <a:fillRect/>
          </a:stretch>
        </p:blipFill>
        <p:spPr bwMode="auto">
          <a:xfrm>
            <a:off x="5906529" y="816224"/>
            <a:ext cx="4867859" cy="3533354"/>
          </a:xfrm>
          <a:prstGeom prst="rect">
            <a:avLst/>
          </a:prstGeom>
          <a:noFill/>
          <a:ln w="9525">
            <a:noFill/>
            <a:miter lim="800000"/>
            <a:headEnd/>
            <a:tailEnd/>
          </a:ln>
        </p:spPr>
      </p:pic>
    </p:spTree>
    <p:extLst>
      <p:ext uri="{BB962C8B-B14F-4D97-AF65-F5344CB8AC3E}">
        <p14:creationId xmlns:p14="http://schemas.microsoft.com/office/powerpoint/2010/main" val="1858120919"/>
      </p:ext>
    </p:extLst>
  </p:cSld>
  <p:clrMapOvr>
    <a:masterClrMapping/>
  </p:clrMapOvr>
  <p:transition advClick="0" advTm="8000">
    <p:split orient="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46357" y="1342768"/>
            <a:ext cx="930875" cy="754320"/>
          </a:xfrm>
        </p:spPr>
        <p:txBody>
          <a:bodyPr>
            <a:normAutofit/>
          </a:bodyPr>
          <a:lstStyle/>
          <a:p>
            <a:pPr algn="ctr"/>
            <a:endParaRPr lang="en-US" sz="800" dirty="0"/>
          </a:p>
        </p:txBody>
      </p:sp>
      <p:sp>
        <p:nvSpPr>
          <p:cNvPr id="3" name="Объект 2"/>
          <p:cNvSpPr>
            <a:spLocks noGrp="1"/>
          </p:cNvSpPr>
          <p:nvPr>
            <p:ph idx="1"/>
          </p:nvPr>
        </p:nvSpPr>
        <p:spPr>
          <a:xfrm>
            <a:off x="1141412" y="4777945"/>
            <a:ext cx="9905999" cy="1013255"/>
          </a:xfrm>
        </p:spPr>
        <p:txBody>
          <a:bodyPr>
            <a:normAutofit/>
          </a:bodyPr>
          <a:lstStyle/>
          <a:p>
            <a:pPr marL="457200" lvl="1" indent="0">
              <a:buNone/>
            </a:pPr>
            <a:r>
              <a:rPr lang="kk-KZ" dirty="0"/>
              <a:t>	</a:t>
            </a:r>
            <a:r>
              <a:rPr lang="kk-KZ" dirty="0" smtClean="0"/>
              <a:t>«</a:t>
            </a:r>
            <a:r>
              <a:rPr lang="kk-KZ" dirty="0"/>
              <a:t>Свет маяка» газетінің орыс тілінде әріп терушілері Тиыштық Омарова және Екатерина Сачкова. Қазіргі кезде құрметті зейнеткерлер.</a:t>
            </a:r>
            <a:endParaRPr lang="en-US" dirty="0"/>
          </a:p>
          <a:p>
            <a:endParaRPr lang="en-US" dirty="0"/>
          </a:p>
        </p:txBody>
      </p:sp>
      <p:pic>
        <p:nvPicPr>
          <p:cNvPr id="5" name="Рисунок 4" descr="C:\Users\user\Desktop\баспашылар 001.jpg"/>
          <p:cNvPicPr/>
          <p:nvPr/>
        </p:nvPicPr>
        <p:blipFill rotWithShape="1">
          <a:blip r:embed="rId2"/>
          <a:srcRect l="8179" t="6062" r="10670" b="52538"/>
          <a:stretch/>
        </p:blipFill>
        <p:spPr bwMode="auto">
          <a:xfrm>
            <a:off x="3089190" y="692244"/>
            <a:ext cx="5445210" cy="408570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21778481"/>
      </p:ext>
    </p:extLst>
  </p:cSld>
  <p:clrMapOvr>
    <a:masterClrMapping/>
  </p:clrMapOvr>
  <p:transition advClick="0" advTm="8000">
    <p:split orient="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72929" y="618518"/>
            <a:ext cx="214185" cy="221741"/>
          </a:xfrm>
        </p:spPr>
        <p:txBody>
          <a:bodyPr>
            <a:normAutofit/>
          </a:bodyPr>
          <a:lstStyle/>
          <a:p>
            <a:pPr algn="ctr"/>
            <a:endParaRPr lang="en-US" sz="800" dirty="0"/>
          </a:p>
        </p:txBody>
      </p:sp>
      <p:sp>
        <p:nvSpPr>
          <p:cNvPr id="3" name="Объект 2"/>
          <p:cNvSpPr>
            <a:spLocks noGrp="1"/>
          </p:cNvSpPr>
          <p:nvPr>
            <p:ph idx="1"/>
          </p:nvPr>
        </p:nvSpPr>
        <p:spPr>
          <a:xfrm>
            <a:off x="1141412" y="4349578"/>
            <a:ext cx="9905999" cy="1441622"/>
          </a:xfrm>
        </p:spPr>
        <p:txBody>
          <a:bodyPr>
            <a:normAutofit fontScale="55000" lnSpcReduction="20000"/>
          </a:bodyPr>
          <a:lstStyle/>
          <a:p>
            <a:pPr marL="0" indent="0">
              <a:buNone/>
            </a:pPr>
            <a:r>
              <a:rPr lang="kk-KZ" dirty="0" smtClean="0"/>
              <a:t>	1985 </a:t>
            </a:r>
            <a:r>
              <a:rPr lang="kk-KZ" dirty="0"/>
              <a:t>жыл. Ленин, Еңбек Қызыл ту, Халықтар достығы орденінің, Ерен еңбегі үшін </a:t>
            </a:r>
            <a:r>
              <a:rPr lang="kk-KZ" dirty="0" smtClean="0"/>
              <a:t> </a:t>
            </a:r>
            <a:r>
              <a:rPr lang="kk-KZ" dirty="0"/>
              <a:t>медалінің </a:t>
            </a:r>
            <a:r>
              <a:rPr lang="kk-KZ" dirty="0" smtClean="0"/>
              <a:t>иегері, </a:t>
            </a:r>
            <a:r>
              <a:rPr lang="kk-KZ" dirty="0"/>
              <a:t>«Социалистік ауыл шарушылығының үздігі», Ленин комсомолы премиясының лауреаты,  Қорғалжындық механизатов Наталья Геллерт. 1969 жылдан Целиноград облысы Аманкелді кеңшарында К-700 такторында тракторшы болып жұмыс атқарған, 1990 жылдары кеңшарда еңбек қауіпсіздігі және қауіпсіздік техникасы бойынша инженері болып жұмыс жасаған.</a:t>
            </a:r>
            <a:endParaRPr lang="en-US" dirty="0"/>
          </a:p>
          <a:p>
            <a:pPr marL="0" indent="0">
              <a:buNone/>
            </a:pPr>
            <a:r>
              <a:rPr lang="kk-KZ" dirty="0" smtClean="0"/>
              <a:t>	Суретте </a:t>
            </a:r>
            <a:r>
              <a:rPr lang="kk-KZ" dirty="0"/>
              <a:t>: Қорғалжын ауданы № 116 орта кәсіптік техникалық училищесінің студенттеріне дәріс беруде.</a:t>
            </a:r>
            <a:endParaRPr lang="en-US" dirty="0"/>
          </a:p>
          <a:p>
            <a:endParaRPr lang="en-US" dirty="0"/>
          </a:p>
        </p:txBody>
      </p:sp>
      <p:pic>
        <p:nvPicPr>
          <p:cNvPr id="4" name="Рисунок 3" descr="C:\Users\user\Desktop\Наталья Геллерт 001.jpg"/>
          <p:cNvPicPr/>
          <p:nvPr/>
        </p:nvPicPr>
        <p:blipFill rotWithShape="1">
          <a:blip r:embed="rId2" cstate="print"/>
          <a:srcRect l="16196" t="1390" r="5387" b="23622"/>
          <a:stretch/>
        </p:blipFill>
        <p:spPr bwMode="auto">
          <a:xfrm>
            <a:off x="3451654" y="530860"/>
            <a:ext cx="5189837" cy="381871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88579526"/>
      </p:ext>
    </p:extLst>
  </p:cSld>
  <p:clrMapOvr>
    <a:masterClrMapping/>
  </p:clrMapOvr>
  <p:transition advClick="0" advTm="8000">
    <p:split orient="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44561" y="799070"/>
            <a:ext cx="840261" cy="313038"/>
          </a:xfrm>
        </p:spPr>
        <p:txBody>
          <a:bodyPr>
            <a:normAutofit/>
          </a:bodyPr>
          <a:lstStyle/>
          <a:p>
            <a:pPr algn="ctr"/>
            <a:endParaRPr lang="en-US" sz="800" dirty="0"/>
          </a:p>
        </p:txBody>
      </p:sp>
      <p:sp>
        <p:nvSpPr>
          <p:cNvPr id="3" name="Объект 2"/>
          <p:cNvSpPr>
            <a:spLocks noGrp="1"/>
          </p:cNvSpPr>
          <p:nvPr>
            <p:ph idx="1"/>
          </p:nvPr>
        </p:nvSpPr>
        <p:spPr>
          <a:xfrm>
            <a:off x="1141412" y="4588476"/>
            <a:ext cx="9905999" cy="1202724"/>
          </a:xfrm>
        </p:spPr>
        <p:txBody>
          <a:bodyPr>
            <a:normAutofit fontScale="62500" lnSpcReduction="20000"/>
          </a:bodyPr>
          <a:lstStyle/>
          <a:p>
            <a:pPr marL="457200" lvl="1" indent="0">
              <a:buNone/>
            </a:pPr>
            <a:r>
              <a:rPr lang="kk-KZ" dirty="0" smtClean="0"/>
              <a:t>	1870 </a:t>
            </a:r>
            <a:r>
              <a:rPr lang="kk-KZ" dirty="0"/>
              <a:t>жылдары Ақмола уезі Қараөткел өлкесінің атақты биі   </a:t>
            </a:r>
            <a:r>
              <a:rPr lang="kk-KZ" dirty="0" smtClean="0"/>
              <a:t>Аққошқар - </a:t>
            </a:r>
            <a:r>
              <a:rPr lang="kk-KZ" dirty="0"/>
              <a:t>Сайдалы  бірінші Николай патша өлгенде жерлеуіне  билер  Ыбырай, Жанайдар, Ердендермен қатысқан.</a:t>
            </a:r>
            <a:endParaRPr lang="en-US" dirty="0"/>
          </a:p>
          <a:p>
            <a:pPr marL="457200" lvl="1" indent="0">
              <a:buNone/>
            </a:pPr>
            <a:r>
              <a:rPr lang="kk-KZ" dirty="0" smtClean="0"/>
              <a:t>	Осы </a:t>
            </a:r>
            <a:r>
              <a:rPr lang="kk-KZ" dirty="0"/>
              <a:t>жерлеу кезінде Санкт- Петербург қаласында Петербург университетінің профессоры К.Ф Кеслер түсірген фотосурет Ленинград архивінен алынып, көбейтілген. Бұл суреттің астында 1870 жылы Санкт-Петербургте Николай-I өлгенде жерлеуіне қатысқан деп жазылған.</a:t>
            </a:r>
            <a:endParaRPr lang="en-US" dirty="0"/>
          </a:p>
          <a:p>
            <a:endParaRPr lang="en-US" dirty="0"/>
          </a:p>
        </p:txBody>
      </p:sp>
      <p:pic>
        <p:nvPicPr>
          <p:cNvPr id="5" name="Рисунок 4" descr="C:\Users\user\Desktop\Аққошқар 001.jpg"/>
          <p:cNvPicPr/>
          <p:nvPr/>
        </p:nvPicPr>
        <p:blipFill rotWithShape="1">
          <a:blip r:embed="rId2"/>
          <a:srcRect l="6896" t="7072" r="9064" b="50518"/>
          <a:stretch/>
        </p:blipFill>
        <p:spPr bwMode="auto">
          <a:xfrm>
            <a:off x="3113903" y="595947"/>
            <a:ext cx="5387031" cy="399252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92128678"/>
      </p:ext>
    </p:extLst>
  </p:cSld>
  <p:clrMapOvr>
    <a:masterClrMapping/>
  </p:clrMapOvr>
  <p:transition advClick="0" advTm="8000">
    <p:split orient="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55091" y="815546"/>
            <a:ext cx="527223" cy="214184"/>
          </a:xfrm>
        </p:spPr>
        <p:txBody>
          <a:bodyPr>
            <a:normAutofit/>
          </a:bodyPr>
          <a:lstStyle/>
          <a:p>
            <a:pPr algn="ctr"/>
            <a:endParaRPr lang="en-US" sz="800" dirty="0"/>
          </a:p>
        </p:txBody>
      </p:sp>
      <p:sp>
        <p:nvSpPr>
          <p:cNvPr id="3" name="Объект 2"/>
          <p:cNvSpPr>
            <a:spLocks noGrp="1"/>
          </p:cNvSpPr>
          <p:nvPr>
            <p:ph idx="1"/>
          </p:nvPr>
        </p:nvSpPr>
        <p:spPr>
          <a:xfrm>
            <a:off x="1141412" y="4333103"/>
            <a:ext cx="9905999" cy="1458098"/>
          </a:xfrm>
        </p:spPr>
        <p:txBody>
          <a:bodyPr>
            <a:normAutofit fontScale="55000" lnSpcReduction="20000"/>
          </a:bodyPr>
          <a:lstStyle/>
          <a:p>
            <a:pPr marL="0" indent="0">
              <a:buNone/>
            </a:pPr>
            <a:r>
              <a:rPr lang="kk-KZ" dirty="0"/>
              <a:t>	</a:t>
            </a:r>
            <a:r>
              <a:rPr lang="kk-KZ" dirty="0" smtClean="0"/>
              <a:t>Халық </a:t>
            </a:r>
            <a:r>
              <a:rPr lang="kk-KZ" dirty="0"/>
              <a:t>арасына кең тараған , әйгілі «Дудар-ай» әнінің кейіпкерлері Дүйсен атты қазақ жігіті мен Мариям Жагорқызы Қорғалжын ауданының Ащыкөл-Тұщыкөл деген жерінде жастардың той-думан, ойын-сауық кешінде кездесіп, бір-біріне ғашық болады.Алайда олардың қосылуына наразылық жасаушылар , дінге нұсқан келтірді деушілер табылып екеуінің қосылуына кедергі жасайды. Екеуі қашып жүріп 1912 жылдың қазан айында қосылады. Бірге 5-6 жыл тұрады.Осы суретке сол кездері түскен болса керек. Суретте араб әрпімен аттары аңызға айналған қос ғашық  Мариям Жагорқызы мен Дүйсен (Дудар) деп </a:t>
            </a:r>
            <a:r>
              <a:rPr lang="kk-KZ" dirty="0" smtClean="0"/>
              <a:t>жазылған.</a:t>
            </a:r>
            <a:endParaRPr lang="kk-KZ" dirty="0"/>
          </a:p>
          <a:p>
            <a:pPr marL="0" indent="0">
              <a:buNone/>
            </a:pPr>
            <a:r>
              <a:rPr lang="kk-KZ" dirty="0"/>
              <a:t>	</a:t>
            </a:r>
            <a:r>
              <a:rPr lang="kk-KZ" dirty="0" smtClean="0"/>
              <a:t>Суретте</a:t>
            </a:r>
            <a:r>
              <a:rPr lang="kk-KZ" dirty="0"/>
              <a:t>:  1916-1917 жылдар. Дударай (Дүйсен) және Мариям Жагорқызы</a:t>
            </a:r>
            <a:endParaRPr lang="en-US" dirty="0"/>
          </a:p>
          <a:p>
            <a:endParaRPr lang="en-US" dirty="0"/>
          </a:p>
        </p:txBody>
      </p:sp>
      <p:pic>
        <p:nvPicPr>
          <p:cNvPr id="4" name="Рисунок 3" descr="C:\Users\user\Desktop\IMG-20180125-WA0004.jpg"/>
          <p:cNvPicPr/>
          <p:nvPr/>
        </p:nvPicPr>
        <p:blipFill>
          <a:blip r:embed="rId2" cstate="print"/>
          <a:srcRect t="233" b="22420"/>
          <a:stretch>
            <a:fillRect/>
          </a:stretch>
        </p:blipFill>
        <p:spPr bwMode="auto">
          <a:xfrm>
            <a:off x="2829543" y="618518"/>
            <a:ext cx="5939790" cy="3616960"/>
          </a:xfrm>
          <a:prstGeom prst="rect">
            <a:avLst/>
          </a:prstGeom>
          <a:noFill/>
          <a:ln w="9525">
            <a:noFill/>
            <a:miter lim="800000"/>
            <a:headEnd/>
            <a:tailEnd/>
          </a:ln>
        </p:spPr>
      </p:pic>
    </p:spTree>
    <p:extLst>
      <p:ext uri="{BB962C8B-B14F-4D97-AF65-F5344CB8AC3E}">
        <p14:creationId xmlns:p14="http://schemas.microsoft.com/office/powerpoint/2010/main" val="3007502870"/>
      </p:ext>
    </p:extLst>
  </p:cSld>
  <p:clrMapOvr>
    <a:masterClrMapping/>
  </p:clrMapOvr>
  <p:transition advClick="0" advTm="8000">
    <p:split orient="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72497" y="1030410"/>
            <a:ext cx="1145060" cy="378260"/>
          </a:xfrm>
        </p:spPr>
        <p:txBody>
          <a:bodyPr>
            <a:normAutofit/>
          </a:bodyPr>
          <a:lstStyle/>
          <a:p>
            <a:endParaRPr lang="en-US" sz="800" dirty="0"/>
          </a:p>
        </p:txBody>
      </p:sp>
      <p:sp>
        <p:nvSpPr>
          <p:cNvPr id="3" name="Объект 2"/>
          <p:cNvSpPr>
            <a:spLocks noGrp="1"/>
          </p:cNvSpPr>
          <p:nvPr>
            <p:ph idx="1"/>
          </p:nvPr>
        </p:nvSpPr>
        <p:spPr>
          <a:xfrm>
            <a:off x="6331251" y="1030410"/>
            <a:ext cx="5168770" cy="4794423"/>
          </a:xfrm>
        </p:spPr>
        <p:txBody>
          <a:bodyPr>
            <a:normAutofit/>
          </a:bodyPr>
          <a:lstStyle/>
          <a:p>
            <a:pPr marL="0" indent="0" algn="just">
              <a:buNone/>
            </a:pPr>
            <a:r>
              <a:rPr lang="kk-KZ" sz="2600" dirty="0" smtClean="0"/>
              <a:t>1930 </a:t>
            </a:r>
            <a:r>
              <a:rPr lang="kk-KZ" sz="2600" dirty="0"/>
              <a:t>жылы Қорғалжын аулында бірінші салынған № 1қазақ орта мектебі</a:t>
            </a:r>
            <a:r>
              <a:rPr lang="kk-KZ" sz="2600" dirty="0" smtClean="0"/>
              <a:t>, ауыл </a:t>
            </a:r>
            <a:r>
              <a:rPr lang="kk-KZ" sz="2600" dirty="0"/>
              <a:t>ақсақалдарының айтуынша сол кездері Ираннан жер ауып келген Али деген  иран азаматы қолдан қызыл кірпіш құйып тұрғызған.</a:t>
            </a:r>
            <a:endParaRPr lang="en-US" sz="2600" dirty="0"/>
          </a:p>
          <a:p>
            <a:pPr marL="3657600" lvl="8" indent="0">
              <a:buNone/>
            </a:pPr>
            <a:endParaRPr lang="en-US" sz="2400" dirty="0"/>
          </a:p>
          <a:p>
            <a:endParaRPr lang="en-US" dirty="0"/>
          </a:p>
        </p:txBody>
      </p:sp>
      <p:pic>
        <p:nvPicPr>
          <p:cNvPr id="4" name="Рисунок 3" descr="C:\Users\user\Desktop\қазақ мектебі 001.jpg"/>
          <p:cNvPicPr/>
          <p:nvPr/>
        </p:nvPicPr>
        <p:blipFill>
          <a:blip r:embed="rId2"/>
          <a:srcRect l="20843" t="5052" r="18064" b="37383"/>
          <a:stretch>
            <a:fillRect/>
          </a:stretch>
        </p:blipFill>
        <p:spPr bwMode="auto">
          <a:xfrm>
            <a:off x="1452155" y="643572"/>
            <a:ext cx="4130804" cy="5568098"/>
          </a:xfrm>
          <a:prstGeom prst="rect">
            <a:avLst/>
          </a:prstGeom>
          <a:noFill/>
          <a:ln w="9525">
            <a:noFill/>
            <a:miter lim="800000"/>
            <a:headEnd/>
            <a:tailEnd/>
          </a:ln>
        </p:spPr>
      </p:pic>
    </p:spTree>
    <p:extLst>
      <p:ext uri="{BB962C8B-B14F-4D97-AF65-F5344CB8AC3E}">
        <p14:creationId xmlns:p14="http://schemas.microsoft.com/office/powerpoint/2010/main" val="1232838340"/>
      </p:ext>
    </p:extLst>
  </p:cSld>
  <p:clrMapOvr>
    <a:masterClrMapping/>
  </p:clrMapOvr>
  <p:transition advClick="0" advTm="8000">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19849" y="864972"/>
            <a:ext cx="403654" cy="411893"/>
          </a:xfrm>
        </p:spPr>
        <p:txBody>
          <a:bodyPr>
            <a:normAutofit/>
          </a:bodyPr>
          <a:lstStyle/>
          <a:p>
            <a:pPr algn="ctr"/>
            <a:endParaRPr lang="en-US" sz="800" dirty="0"/>
          </a:p>
        </p:txBody>
      </p:sp>
      <p:sp>
        <p:nvSpPr>
          <p:cNvPr id="3" name="Объект 2"/>
          <p:cNvSpPr>
            <a:spLocks noGrp="1"/>
          </p:cNvSpPr>
          <p:nvPr>
            <p:ph idx="1"/>
          </p:nvPr>
        </p:nvSpPr>
        <p:spPr>
          <a:xfrm>
            <a:off x="1141412" y="4656483"/>
            <a:ext cx="9905999" cy="1134718"/>
          </a:xfrm>
        </p:spPr>
        <p:txBody>
          <a:bodyPr>
            <a:normAutofit fontScale="47500" lnSpcReduction="20000"/>
          </a:bodyPr>
          <a:lstStyle/>
          <a:p>
            <a:pPr marL="0" indent="0">
              <a:buNone/>
            </a:pPr>
            <a:r>
              <a:rPr lang="kk-KZ" b="1" dirty="0" smtClean="0"/>
              <a:t>	Алғашқы </a:t>
            </a:r>
            <a:r>
              <a:rPr lang="kk-KZ" b="1" dirty="0"/>
              <a:t>аурухана. </a:t>
            </a:r>
            <a:r>
              <a:rPr lang="kk-KZ" dirty="0"/>
              <a:t>1930 жылдардың  басы (сәулет), Күмісбеков көшесі 33. Ауыл орталығында орналасқан. 2006 жылы «Қазқалпына келтіру» РМК ҒЗЖФ Жинақтық бөлімімен  (Г.М.Камалова) зерттелген. Күйдірілген қыштан салынған. Ауыл ақсақалдарының айтуынша сол кездері Ираннан жер ауып келген Али деген  иран азаматы қолдан қызыл кірпіш құйып тұрғызған. 	</a:t>
            </a:r>
            <a:endParaRPr lang="kk-KZ" dirty="0" smtClean="0"/>
          </a:p>
          <a:p>
            <a:pPr marL="0" indent="0">
              <a:buNone/>
            </a:pPr>
            <a:r>
              <a:rPr lang="kk-KZ" dirty="0"/>
              <a:t>	</a:t>
            </a:r>
            <a:r>
              <a:rPr lang="kk-KZ" dirty="0" smtClean="0"/>
              <a:t>1970 </a:t>
            </a:r>
            <a:r>
              <a:rPr lang="kk-KZ" dirty="0"/>
              <a:t>жылдары әйелдер босанатын аурухана, 1980 жылдары аудандық балалар емханасы болды. Қазіргі кезде ғимарат пайдаланылмайды, қараусызқалған.</a:t>
            </a:r>
            <a:endParaRPr lang="en-US" dirty="0"/>
          </a:p>
          <a:p>
            <a:endParaRPr lang="kk-KZ" dirty="0" smtClean="0"/>
          </a:p>
          <a:p>
            <a:endParaRPr lang="kk-KZ" dirty="0"/>
          </a:p>
          <a:p>
            <a:endParaRPr lang="kk-KZ" dirty="0" smtClean="0"/>
          </a:p>
          <a:p>
            <a:endParaRPr lang="kk-KZ" dirty="0"/>
          </a:p>
          <a:p>
            <a:endParaRPr lang="kk-KZ" dirty="0" smtClean="0"/>
          </a:p>
          <a:p>
            <a:endParaRPr lang="kk-KZ" dirty="0"/>
          </a:p>
          <a:p>
            <a:endParaRPr lang="kk-KZ" dirty="0" smtClean="0"/>
          </a:p>
          <a:p>
            <a:endParaRPr lang="kk-KZ" dirty="0"/>
          </a:p>
          <a:p>
            <a:endParaRPr lang="kk-KZ" dirty="0" smtClean="0"/>
          </a:p>
          <a:p>
            <a:endParaRPr lang="kk-KZ" dirty="0"/>
          </a:p>
          <a:p>
            <a:endParaRPr lang="kk-KZ" dirty="0" smtClean="0"/>
          </a:p>
          <a:p>
            <a:endParaRPr lang="kk-KZ" dirty="0"/>
          </a:p>
          <a:p>
            <a:endParaRPr lang="kk-KZ" dirty="0" smtClean="0"/>
          </a:p>
          <a:p>
            <a:endParaRPr lang="kk-KZ" dirty="0"/>
          </a:p>
          <a:p>
            <a:endParaRPr lang="kk-KZ" dirty="0" smtClean="0"/>
          </a:p>
          <a:p>
            <a:endParaRPr lang="kk-KZ" dirty="0"/>
          </a:p>
          <a:p>
            <a:endParaRPr lang="kk-KZ" dirty="0" smtClean="0"/>
          </a:p>
          <a:p>
            <a:endParaRPr lang="kk-KZ" dirty="0"/>
          </a:p>
          <a:p>
            <a:endParaRPr lang="kk-KZ" dirty="0" smtClean="0"/>
          </a:p>
          <a:p>
            <a:endParaRPr lang="kk-KZ" dirty="0"/>
          </a:p>
          <a:p>
            <a:endParaRPr lang="en-US" dirty="0"/>
          </a:p>
        </p:txBody>
      </p:sp>
      <p:pic>
        <p:nvPicPr>
          <p:cNvPr id="5" name="Рисунок 4" descr="C:\Users\user\Desktop\больница 001.jpg"/>
          <p:cNvPicPr/>
          <p:nvPr/>
        </p:nvPicPr>
        <p:blipFill rotWithShape="1">
          <a:blip r:embed="rId2"/>
          <a:srcRect l="8033" t="8756" r="11208" b="47150"/>
          <a:stretch/>
        </p:blipFill>
        <p:spPr bwMode="auto">
          <a:xfrm>
            <a:off x="3069066" y="618518"/>
            <a:ext cx="5553075" cy="403796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73728385"/>
      </p:ext>
    </p:extLst>
  </p:cSld>
  <p:clrMapOvr>
    <a:masterClrMapping/>
  </p:clrMapOvr>
  <p:transition advClick="0" advTm="8000">
    <p:split orient="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25795" y="816783"/>
            <a:ext cx="634313" cy="221186"/>
          </a:xfrm>
        </p:spPr>
        <p:txBody>
          <a:bodyPr>
            <a:normAutofit/>
          </a:bodyPr>
          <a:lstStyle/>
          <a:p>
            <a:pPr algn="ctr"/>
            <a:endParaRPr lang="en-US" sz="800" dirty="0"/>
          </a:p>
        </p:txBody>
      </p:sp>
      <p:sp>
        <p:nvSpPr>
          <p:cNvPr id="3" name="Объект 2"/>
          <p:cNvSpPr>
            <a:spLocks noGrp="1"/>
          </p:cNvSpPr>
          <p:nvPr>
            <p:ph idx="1"/>
          </p:nvPr>
        </p:nvSpPr>
        <p:spPr>
          <a:xfrm>
            <a:off x="1141412" y="4473145"/>
            <a:ext cx="9905999" cy="1318055"/>
          </a:xfrm>
        </p:spPr>
        <p:txBody>
          <a:bodyPr>
            <a:normAutofit fontScale="47500" lnSpcReduction="20000"/>
          </a:bodyPr>
          <a:lstStyle/>
          <a:p>
            <a:pPr marL="0" indent="0" algn="just">
              <a:buNone/>
            </a:pPr>
            <a:r>
              <a:rPr lang="kk-KZ" dirty="0"/>
              <a:t>	</a:t>
            </a:r>
            <a:r>
              <a:rPr lang="kk-KZ" dirty="0" smtClean="0"/>
              <a:t>1935-1936 </a:t>
            </a:r>
            <a:r>
              <a:rPr lang="kk-KZ" dirty="0"/>
              <a:t>жылдары аудан орталығында әр колхоз</a:t>
            </a:r>
            <a:r>
              <a:rPr lang="kk-KZ" dirty="0" smtClean="0"/>
              <a:t>, совхоздардың </a:t>
            </a:r>
            <a:r>
              <a:rPr lang="kk-KZ" dirty="0"/>
              <a:t>мал өнімдерінің жетістіктерін байқау үшін ауылшаруашылық көрмесі ұйымдастырылатын болған. Бұл көрмеге әр шаруашылық өздерінің жетістіктерін көрсету үшін жылқыларын</a:t>
            </a:r>
            <a:r>
              <a:rPr lang="kk-KZ" dirty="0" smtClean="0"/>
              <a:t>, қой</a:t>
            </a:r>
            <a:r>
              <a:rPr lang="kk-KZ" dirty="0"/>
              <a:t>, сиыр, шошқа түлектерін, тамақ өнімдерін алып келіп, қойдың салмағын, одан алынатын жүннің ұзындығын осы қойдан қанша килограмм ет, жүн алынатындығын, сиыр сүтінің майлылығы , осылай барлық малдардың өнімділігі бағаланатын</a:t>
            </a:r>
            <a:r>
              <a:rPr lang="kk-KZ" dirty="0" smtClean="0"/>
              <a:t>. Осы </a:t>
            </a:r>
            <a:r>
              <a:rPr lang="kk-KZ" dirty="0"/>
              <a:t>көрмені ұйымдастыру  райЗО-ның бас зоотехнигі Енсебаев Нұрмағанбетке тапсырылатын еді. </a:t>
            </a:r>
            <a:endParaRPr lang="en-US" dirty="0"/>
          </a:p>
          <a:p>
            <a:pPr marL="0" indent="0" algn="just">
              <a:buNone/>
            </a:pPr>
            <a:r>
              <a:rPr lang="kk-KZ" dirty="0" smtClean="0"/>
              <a:t>	Суретте</a:t>
            </a:r>
            <a:r>
              <a:rPr lang="kk-KZ" dirty="0"/>
              <a:t>: Қорғалжын ауылы 1936 жыл. Орталық алаңда ауыл шаруашылық көрмесі</a:t>
            </a:r>
            <a:r>
              <a:rPr lang="kk-KZ" dirty="0" smtClean="0"/>
              <a:t>. Оң </a:t>
            </a:r>
            <a:r>
              <a:rPr lang="kk-KZ" dirty="0"/>
              <a:t>жақ шетте райЗО-ның бас зоотехнигі Еңсебаев Нұрмағанбет тұр.</a:t>
            </a:r>
            <a:endParaRPr lang="en-US" dirty="0"/>
          </a:p>
        </p:txBody>
      </p:sp>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l="3909" t="5045" r="12830" b="53874"/>
          <a:stretch/>
        </p:blipFill>
        <p:spPr>
          <a:xfrm>
            <a:off x="3237039" y="618518"/>
            <a:ext cx="5511546" cy="3739979"/>
          </a:xfrm>
          <a:prstGeom prst="rect">
            <a:avLst/>
          </a:prstGeom>
        </p:spPr>
      </p:pic>
    </p:spTree>
    <p:extLst>
      <p:ext uri="{BB962C8B-B14F-4D97-AF65-F5344CB8AC3E}">
        <p14:creationId xmlns:p14="http://schemas.microsoft.com/office/powerpoint/2010/main" val="266805853"/>
      </p:ext>
    </p:extLst>
  </p:cSld>
  <p:clrMapOvr>
    <a:masterClrMapping/>
  </p:clrMapOvr>
  <p:transition advClick="0" advTm="8000">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67481" y="939114"/>
            <a:ext cx="181233" cy="205944"/>
          </a:xfrm>
        </p:spPr>
        <p:txBody>
          <a:bodyPr>
            <a:normAutofit/>
          </a:bodyPr>
          <a:lstStyle/>
          <a:p>
            <a:endParaRPr lang="en-US" sz="800" dirty="0"/>
          </a:p>
        </p:txBody>
      </p:sp>
      <p:sp>
        <p:nvSpPr>
          <p:cNvPr id="3" name="Объект 2"/>
          <p:cNvSpPr>
            <a:spLocks noGrp="1"/>
          </p:cNvSpPr>
          <p:nvPr>
            <p:ph idx="1"/>
          </p:nvPr>
        </p:nvSpPr>
        <p:spPr>
          <a:xfrm>
            <a:off x="5708822" y="939114"/>
            <a:ext cx="5692345" cy="5073828"/>
          </a:xfrm>
        </p:spPr>
        <p:txBody>
          <a:bodyPr>
            <a:normAutofit fontScale="77500" lnSpcReduction="20000"/>
          </a:bodyPr>
          <a:lstStyle/>
          <a:p>
            <a:pPr marL="3657600" lvl="8" indent="0">
              <a:buNone/>
            </a:pPr>
            <a:r>
              <a:rPr lang="kk-KZ" dirty="0" smtClean="0"/>
              <a:t>	</a:t>
            </a:r>
          </a:p>
          <a:p>
            <a:pPr marL="457200" lvl="1" indent="0" algn="just">
              <a:buNone/>
            </a:pPr>
            <a:r>
              <a:rPr lang="kk-KZ" dirty="0"/>
              <a:t>	</a:t>
            </a:r>
            <a:r>
              <a:rPr lang="kk-KZ" dirty="0" smtClean="0"/>
              <a:t>Рекина </a:t>
            </a:r>
            <a:r>
              <a:rPr lang="kk-KZ" dirty="0"/>
              <a:t>Мария  Жагорқызы </a:t>
            </a:r>
            <a:r>
              <a:rPr lang="ru-RU" dirty="0"/>
              <a:t>(</a:t>
            </a:r>
            <a:r>
              <a:rPr lang="kk-KZ" dirty="0"/>
              <a:t>Егоровна) 1887 жылы Рекин Егордың шаруа отбасында дүниеге келген. ХХ ғасырдың басында ішкі Ресейден отарланған жерлерге орыс шаруаларын жаппай қоныстандыру кезінде үш ағайынды орыс Егор</a:t>
            </a:r>
            <a:r>
              <a:rPr lang="kk-KZ" dirty="0" smtClean="0"/>
              <a:t>,  Ефим</a:t>
            </a:r>
            <a:r>
              <a:rPr lang="kk-KZ" dirty="0"/>
              <a:t>, Алексей Ақмола облысы Тайтөбе аулына келіп қоныстанады. Кейіннен Қорғалжын ауданы Ұялы елді мекеніне ауысып келеді. Осы жерде Мария бала кезінен қазақ тілін меңгеріп таза сөйлейтін болады, қазақтың халық әндерін  үйреніп жақсы айтатын болады.</a:t>
            </a:r>
            <a:endParaRPr lang="en-US" dirty="0"/>
          </a:p>
          <a:p>
            <a:pPr marL="457200" lvl="1" indent="0" algn="just">
              <a:buNone/>
            </a:pPr>
            <a:r>
              <a:rPr lang="kk-KZ" dirty="0" smtClean="0"/>
              <a:t>	Дүйсенмен </a:t>
            </a:r>
            <a:r>
              <a:rPr lang="kk-KZ" dirty="0"/>
              <a:t>(Дударай) қосылып 5-6 жыл ғана бірге тұрады, Дүйсен ауырып, қайтыс болады. Одан соң Боранбек Аяпбекұлы деген азаматқа тұрмысқа шығып қайтыс болғанша, яғни 1952 жылға дейін </a:t>
            </a:r>
            <a:r>
              <a:rPr lang="kk-KZ" dirty="0" smtClean="0"/>
              <a:t>бірге </a:t>
            </a:r>
            <a:r>
              <a:rPr lang="kk-KZ" dirty="0"/>
              <a:t>өмір сүреді.</a:t>
            </a:r>
            <a:endParaRPr lang="en-US" dirty="0"/>
          </a:p>
          <a:p>
            <a:pPr marL="457200" lvl="1" indent="0" algn="just">
              <a:buNone/>
            </a:pPr>
            <a:r>
              <a:rPr lang="kk-KZ" sz="1600" dirty="0" smtClean="0"/>
              <a:t>	</a:t>
            </a:r>
            <a:r>
              <a:rPr lang="kk-KZ" sz="2100" dirty="0" smtClean="0"/>
              <a:t>Мариям </a:t>
            </a:r>
            <a:r>
              <a:rPr lang="kk-KZ" sz="2100" dirty="0"/>
              <a:t>Жагорқызы Қорғалжын ауданы </a:t>
            </a:r>
            <a:r>
              <a:rPr lang="kk-KZ" sz="2100" dirty="0" smtClean="0"/>
              <a:t>Кеңбидайық </a:t>
            </a:r>
            <a:r>
              <a:rPr lang="kk-KZ" sz="2100" dirty="0"/>
              <a:t>аулына </a:t>
            </a:r>
            <a:r>
              <a:rPr lang="kk-KZ" sz="2100" dirty="0" smtClean="0"/>
              <a:t>жерленеді.</a:t>
            </a:r>
            <a:endParaRPr lang="kk-KZ" sz="2100" dirty="0"/>
          </a:p>
          <a:p>
            <a:pPr marL="457200" lvl="1" indent="0" algn="just">
              <a:buNone/>
            </a:pPr>
            <a:r>
              <a:rPr lang="kk-KZ" sz="2100" dirty="0"/>
              <a:t>	</a:t>
            </a:r>
            <a:r>
              <a:rPr lang="kk-KZ" sz="2100" dirty="0" smtClean="0"/>
              <a:t>Суретте </a:t>
            </a:r>
            <a:r>
              <a:rPr lang="kk-KZ" sz="2100" dirty="0"/>
              <a:t>: 1944 жыл. Мариям Жагорқызы</a:t>
            </a:r>
            <a:endParaRPr lang="en-US" sz="2100" dirty="0"/>
          </a:p>
        </p:txBody>
      </p:sp>
      <p:pic>
        <p:nvPicPr>
          <p:cNvPr id="4" name="Рисунок 3" descr="C:\Users\user\Desktop\Mariyamzhagorkyzy.jpg"/>
          <p:cNvPicPr/>
          <p:nvPr/>
        </p:nvPicPr>
        <p:blipFill>
          <a:blip r:embed="rId2" cstate="print"/>
          <a:srcRect/>
          <a:stretch>
            <a:fillRect/>
          </a:stretch>
        </p:blipFill>
        <p:spPr bwMode="auto">
          <a:xfrm>
            <a:off x="1141411" y="618518"/>
            <a:ext cx="4073140" cy="5584574"/>
          </a:xfrm>
          <a:prstGeom prst="rect">
            <a:avLst/>
          </a:prstGeom>
          <a:noFill/>
          <a:ln w="9525">
            <a:noFill/>
            <a:miter lim="800000"/>
            <a:headEnd/>
            <a:tailEnd/>
          </a:ln>
        </p:spPr>
      </p:pic>
    </p:spTree>
    <p:extLst>
      <p:ext uri="{BB962C8B-B14F-4D97-AF65-F5344CB8AC3E}">
        <p14:creationId xmlns:p14="http://schemas.microsoft.com/office/powerpoint/2010/main" val="2449396139"/>
      </p:ext>
    </p:extLst>
  </p:cSld>
  <p:clrMapOvr>
    <a:masterClrMapping/>
  </p:clrMapOvr>
  <p:transition advClick="0" advTm="8000">
    <p:split orient="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55741" y="951058"/>
            <a:ext cx="395416" cy="45719"/>
          </a:xfrm>
        </p:spPr>
        <p:txBody>
          <a:bodyPr>
            <a:normAutofit fontScale="90000"/>
          </a:bodyPr>
          <a:lstStyle/>
          <a:p>
            <a:pPr algn="ctr"/>
            <a:endParaRPr lang="en-US" sz="800" dirty="0"/>
          </a:p>
        </p:txBody>
      </p:sp>
      <p:sp>
        <p:nvSpPr>
          <p:cNvPr id="3" name="Объект 2"/>
          <p:cNvSpPr>
            <a:spLocks noGrp="1"/>
          </p:cNvSpPr>
          <p:nvPr>
            <p:ph idx="1"/>
          </p:nvPr>
        </p:nvSpPr>
        <p:spPr>
          <a:xfrm>
            <a:off x="877802" y="4769708"/>
            <a:ext cx="9905999" cy="1062681"/>
          </a:xfrm>
        </p:spPr>
        <p:txBody>
          <a:bodyPr>
            <a:normAutofit fontScale="70000" lnSpcReduction="20000"/>
          </a:bodyPr>
          <a:lstStyle/>
          <a:p>
            <a:pPr marL="0" indent="0">
              <a:buNone/>
            </a:pPr>
            <a:r>
              <a:rPr lang="kk-KZ" dirty="0" smtClean="0"/>
              <a:t>	1951-1952 </a:t>
            </a:r>
            <a:r>
              <a:rPr lang="kk-KZ" dirty="0"/>
              <a:t>жылдар . </a:t>
            </a:r>
            <a:r>
              <a:rPr lang="kk-KZ" dirty="0" smtClean="0"/>
              <a:t>Колхоздар </a:t>
            </a:r>
            <a:r>
              <a:rPr lang="kk-KZ" dirty="0"/>
              <a:t>мен совхоздарда  шөпті өгізбен шауып, жинайтын және егінді де жерді өгізбен жыртып салатын.</a:t>
            </a:r>
            <a:endParaRPr lang="en-US" dirty="0"/>
          </a:p>
          <a:p>
            <a:pPr marL="0" indent="0">
              <a:buNone/>
            </a:pPr>
            <a:r>
              <a:rPr lang="kk-KZ" dirty="0" smtClean="0"/>
              <a:t>	Суретте</a:t>
            </a:r>
            <a:r>
              <a:rPr lang="kk-KZ" dirty="0"/>
              <a:t>:  Дружба колхозында  шөпті өгіз арқылы шабу және жинау</a:t>
            </a:r>
            <a:endParaRPr lang="en-US" dirty="0"/>
          </a:p>
          <a:p>
            <a:endParaRPr lang="en-US" dirty="0"/>
          </a:p>
        </p:txBody>
      </p:sp>
      <p:pic>
        <p:nvPicPr>
          <p:cNvPr id="4" name="Рисунок 3" descr="C:\Users\user\Desktop\Материалы РУХАНИ ЖАНГЫРУга\Касовица и согребание сена на быках в колхозе Дружба, 1949 год (ф.3235, оп.1, д.165, №38) (2).jpg"/>
          <p:cNvPicPr/>
          <p:nvPr/>
        </p:nvPicPr>
        <p:blipFill>
          <a:blip r:embed="rId2" cstate="print"/>
          <a:srcRect/>
          <a:stretch>
            <a:fillRect/>
          </a:stretch>
        </p:blipFill>
        <p:spPr bwMode="auto">
          <a:xfrm>
            <a:off x="2990335" y="634994"/>
            <a:ext cx="5416765" cy="4134714"/>
          </a:xfrm>
          <a:prstGeom prst="rect">
            <a:avLst/>
          </a:prstGeom>
          <a:noFill/>
          <a:ln w="9525">
            <a:noFill/>
            <a:miter lim="800000"/>
            <a:headEnd/>
            <a:tailEnd/>
          </a:ln>
        </p:spPr>
      </p:pic>
    </p:spTree>
    <p:extLst>
      <p:ext uri="{BB962C8B-B14F-4D97-AF65-F5344CB8AC3E}">
        <p14:creationId xmlns:p14="http://schemas.microsoft.com/office/powerpoint/2010/main" val="3800608920"/>
      </p:ext>
    </p:extLst>
  </p:cSld>
  <p:clrMapOvr>
    <a:masterClrMapping/>
  </p:clrMapOvr>
  <p:transition advClick="0" advTm="8000">
    <p:split orient="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03373" y="1066691"/>
            <a:ext cx="436606" cy="251812"/>
          </a:xfrm>
        </p:spPr>
        <p:txBody>
          <a:bodyPr>
            <a:normAutofit/>
          </a:bodyPr>
          <a:lstStyle/>
          <a:p>
            <a:pPr algn="ctr"/>
            <a:endParaRPr lang="en-US" sz="800" dirty="0"/>
          </a:p>
        </p:txBody>
      </p:sp>
      <p:sp>
        <p:nvSpPr>
          <p:cNvPr id="3" name="Объект 2"/>
          <p:cNvSpPr>
            <a:spLocks noGrp="1"/>
          </p:cNvSpPr>
          <p:nvPr>
            <p:ph idx="1"/>
          </p:nvPr>
        </p:nvSpPr>
        <p:spPr>
          <a:xfrm>
            <a:off x="1141412" y="4950941"/>
            <a:ext cx="9905999" cy="840259"/>
          </a:xfrm>
        </p:spPr>
        <p:txBody>
          <a:bodyPr>
            <a:normAutofit fontScale="70000" lnSpcReduction="20000"/>
          </a:bodyPr>
          <a:lstStyle/>
          <a:p>
            <a:pPr marL="0" indent="0">
              <a:buNone/>
            </a:pPr>
            <a:r>
              <a:rPr lang="kk-KZ" dirty="0"/>
              <a:t>	</a:t>
            </a:r>
            <a:r>
              <a:rPr lang="kk-KZ" dirty="0" smtClean="0"/>
              <a:t>Суретте</a:t>
            </a:r>
            <a:r>
              <a:rPr lang="kk-KZ" dirty="0"/>
              <a:t>: 1974 жыл. Ғарышкер Артюхин Ю.П және Целиноград облысы Қорғалжын ауданы Амангелді совхозының трактор бригадасының бригадирі, еңбек ардагері Н.В. Геллертпен жүздесуі. </a:t>
            </a:r>
            <a:endParaRPr lang="en-US" dirty="0"/>
          </a:p>
          <a:p>
            <a:endParaRPr lang="kk-KZ" dirty="0" smtClean="0"/>
          </a:p>
          <a:p>
            <a:endParaRPr lang="kk-KZ" dirty="0"/>
          </a:p>
          <a:p>
            <a:endParaRPr lang="kk-KZ" dirty="0" smtClean="0"/>
          </a:p>
          <a:p>
            <a:endParaRPr lang="kk-KZ" dirty="0"/>
          </a:p>
          <a:p>
            <a:endParaRPr lang="kk-KZ" dirty="0" smtClean="0"/>
          </a:p>
          <a:p>
            <a:endParaRPr lang="kk-KZ" dirty="0"/>
          </a:p>
          <a:p>
            <a:endParaRPr lang="kk-KZ" dirty="0" smtClean="0"/>
          </a:p>
          <a:p>
            <a:endParaRPr lang="kk-KZ" dirty="0"/>
          </a:p>
          <a:p>
            <a:endParaRPr lang="kk-KZ" dirty="0" smtClean="0"/>
          </a:p>
          <a:p>
            <a:endParaRPr lang="kk-KZ"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1229" y="622854"/>
            <a:ext cx="7089227" cy="4220994"/>
          </a:xfrm>
          <a:prstGeom prst="rect">
            <a:avLst/>
          </a:prstGeom>
        </p:spPr>
      </p:pic>
    </p:spTree>
    <p:extLst>
      <p:ext uri="{BB962C8B-B14F-4D97-AF65-F5344CB8AC3E}">
        <p14:creationId xmlns:p14="http://schemas.microsoft.com/office/powerpoint/2010/main" val="816182417"/>
      </p:ext>
    </p:extLst>
  </p:cSld>
  <p:clrMapOvr>
    <a:masterClrMapping/>
  </p:clrMapOvr>
  <p:transition advClick="0" advTm="8000">
    <p:split orient="vert"/>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Контур">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TM04033919[[fn=Контур]]</Template>
  <TotalTime>227</TotalTime>
  <Words>93</Words>
  <Application>Microsoft Office PowerPoint</Application>
  <PresentationFormat>Широкоэкранный</PresentationFormat>
  <Paragraphs>61</Paragraphs>
  <Slides>15</Slides>
  <Notes>0</Notes>
  <HiddenSlides>0</HiddenSlides>
  <MMClips>2</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15</vt:i4>
      </vt:variant>
    </vt:vector>
  </HeadingPairs>
  <TitlesOfParts>
    <vt:vector size="19" baseType="lpstr">
      <vt:lpstr>Arial</vt:lpstr>
      <vt:lpstr>Trebuchet MS</vt:lpstr>
      <vt:lpstr>Tw Cen MT</vt:lpstr>
      <vt:lpstr>Контур</vt:lpstr>
      <vt:lpstr>Тәуелсіздікке дейінгі Қорғалжын ауданының тарихынан фотокөрме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Тәуелсіздікке дейінгі Қорғалжын ауданының тарихынан</dc:title>
  <dc:creator>user</dc:creator>
  <cp:lastModifiedBy>Пользователь</cp:lastModifiedBy>
  <cp:revision>24</cp:revision>
  <dcterms:created xsi:type="dcterms:W3CDTF">2020-04-13T04:42:07Z</dcterms:created>
  <dcterms:modified xsi:type="dcterms:W3CDTF">2020-04-14T09:45:14Z</dcterms:modified>
</cp:coreProperties>
</file>